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5AB1BF-4619-4066-9A9A-16624401AC9F}" type="datetimeFigureOut">
              <a:rPr lang="es-CO" smtClean="0"/>
              <a:t>18/11/2014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C9734D7-2561-4506-A0B9-B008A8CAB191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IC3Eho3Fy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15616" y="332656"/>
            <a:ext cx="696867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I.E Colegio Loyola para la ciencia y la innovación </a:t>
            </a:r>
            <a:endParaRPr lang="es-E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121926" y="3429000"/>
            <a:ext cx="2900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 s</a:t>
            </a:r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uma</a:t>
            </a:r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679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094281" y="260648"/>
            <a:ext cx="49584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¿Cómo sumar?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96"/>
          <a:stretch/>
        </p:blipFill>
        <p:spPr bwMode="auto">
          <a:xfrm>
            <a:off x="2094281" y="2348880"/>
            <a:ext cx="2459035" cy="3241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567073" y="4725144"/>
            <a:ext cx="1728192" cy="865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6600" dirty="0" smtClean="0"/>
              <a:t>8</a:t>
            </a:r>
            <a:endParaRPr lang="es-CO" sz="6600" dirty="0"/>
          </a:p>
        </p:txBody>
      </p:sp>
      <p:sp>
        <p:nvSpPr>
          <p:cNvPr id="6" name="5 Elipse"/>
          <p:cNvSpPr/>
          <p:nvPr/>
        </p:nvSpPr>
        <p:spPr>
          <a:xfrm>
            <a:off x="5148064" y="2060848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Elipse"/>
          <p:cNvSpPr/>
          <p:nvPr/>
        </p:nvSpPr>
        <p:spPr>
          <a:xfrm>
            <a:off x="5940152" y="2060848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Más"/>
          <p:cNvSpPr/>
          <p:nvPr/>
        </p:nvSpPr>
        <p:spPr>
          <a:xfrm>
            <a:off x="5445790" y="2635990"/>
            <a:ext cx="648072" cy="793010"/>
          </a:xfrm>
          <a:prstGeom prst="mathPlu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Elipse"/>
          <p:cNvSpPr/>
          <p:nvPr/>
        </p:nvSpPr>
        <p:spPr>
          <a:xfrm>
            <a:off x="4827936" y="3401391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13 Elipse"/>
          <p:cNvSpPr/>
          <p:nvPr/>
        </p:nvSpPr>
        <p:spPr>
          <a:xfrm>
            <a:off x="8172400" y="3429000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14 Elipse"/>
          <p:cNvSpPr/>
          <p:nvPr/>
        </p:nvSpPr>
        <p:spPr>
          <a:xfrm>
            <a:off x="5516132" y="3401391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15 Elipse"/>
          <p:cNvSpPr/>
          <p:nvPr/>
        </p:nvSpPr>
        <p:spPr>
          <a:xfrm>
            <a:off x="6192180" y="3373882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Elipse"/>
          <p:cNvSpPr/>
          <p:nvPr/>
        </p:nvSpPr>
        <p:spPr>
          <a:xfrm>
            <a:off x="6836667" y="3401391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Elipse"/>
          <p:cNvSpPr/>
          <p:nvPr/>
        </p:nvSpPr>
        <p:spPr>
          <a:xfrm>
            <a:off x="7524328" y="3401391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Elipse"/>
          <p:cNvSpPr/>
          <p:nvPr/>
        </p:nvSpPr>
        <p:spPr>
          <a:xfrm>
            <a:off x="4652392" y="4579128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Elipse"/>
          <p:cNvSpPr/>
          <p:nvPr/>
        </p:nvSpPr>
        <p:spPr>
          <a:xfrm>
            <a:off x="5281317" y="4617232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Elipse"/>
          <p:cNvSpPr/>
          <p:nvPr/>
        </p:nvSpPr>
        <p:spPr>
          <a:xfrm>
            <a:off x="6836667" y="5298999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Elipse"/>
          <p:cNvSpPr/>
          <p:nvPr/>
        </p:nvSpPr>
        <p:spPr>
          <a:xfrm>
            <a:off x="6018228" y="5368007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22 Elipse"/>
          <p:cNvSpPr/>
          <p:nvPr/>
        </p:nvSpPr>
        <p:spPr>
          <a:xfrm>
            <a:off x="8172400" y="4579128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7520702" y="4607581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6836667" y="4617232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6012160" y="4617132"/>
            <a:ext cx="432048" cy="54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11 Igual que"/>
          <p:cNvSpPr/>
          <p:nvPr/>
        </p:nvSpPr>
        <p:spPr>
          <a:xfrm>
            <a:off x="5281317" y="3969528"/>
            <a:ext cx="1126887" cy="647704"/>
          </a:xfrm>
          <a:prstGeom prst="mathEqual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89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498" y="476672"/>
            <a:ext cx="915315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Las personas acostumbran a sumar con los dedos.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-9150" y="3645024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- El orden de los números a sumar no cambia el resultado.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879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37903" y="505691"/>
            <a:ext cx="20681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Video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475656" y="1772816"/>
            <a:ext cx="69847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 smtClean="0">
                <a:hlinkClick r:id="rId2"/>
              </a:rPr>
              <a:t>https://www.youtube.com/watch?v=pIC3Eho3FyM</a:t>
            </a:r>
            <a:endParaRPr lang="es-CO" sz="4400" dirty="0" smtClean="0"/>
          </a:p>
        </p:txBody>
      </p:sp>
    </p:spTree>
    <p:extLst>
      <p:ext uri="{BB962C8B-B14F-4D97-AF65-F5344CB8AC3E}">
        <p14:creationId xmlns:p14="http://schemas.microsoft.com/office/powerpoint/2010/main" val="181767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337" y="1052736"/>
            <a:ext cx="903243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manuel</a:t>
            </a:r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Aristizabal Morales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43068" y="2967335"/>
            <a:ext cx="84578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18 de noviembre del 2014</a:t>
            </a:r>
            <a:endParaRPr lang="es-E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246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</TotalTime>
  <Words>51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 LOYOLA</dc:creator>
  <cp:lastModifiedBy>IE LOYOLA</cp:lastModifiedBy>
  <cp:revision>4</cp:revision>
  <dcterms:created xsi:type="dcterms:W3CDTF">2014-11-18T14:19:01Z</dcterms:created>
  <dcterms:modified xsi:type="dcterms:W3CDTF">2014-11-18T14:55:37Z</dcterms:modified>
</cp:coreProperties>
</file>